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sldIdLst>
    <p:sldId id="256" r:id="rId2"/>
    <p:sldId id="285" r:id="rId3"/>
    <p:sldId id="294" r:id="rId4"/>
    <p:sldId id="295" r:id="rId5"/>
    <p:sldId id="296" r:id="rId6"/>
    <p:sldId id="286" r:id="rId7"/>
    <p:sldId id="287" r:id="rId8"/>
    <p:sldId id="288" r:id="rId9"/>
    <p:sldId id="291" r:id="rId10"/>
    <p:sldId id="292" r:id="rId11"/>
    <p:sldId id="293" r:id="rId12"/>
    <p:sldId id="281" r:id="rId13"/>
    <p:sldId id="283" r:id="rId14"/>
    <p:sldId id="299" r:id="rId15"/>
    <p:sldId id="28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11" autoAdjust="0"/>
  </p:normalViewPr>
  <p:slideViewPr>
    <p:cSldViewPr>
      <p:cViewPr varScale="1">
        <p:scale>
          <a:sx n="96" d="100"/>
          <a:sy n="96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F4DB4-033A-4048-862D-20A84FED5349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3618562-8AAF-4A44-B34F-E67C5C8F825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заседания жюри этапа Всероссийской олимпиады профессионального мастерства.</a:t>
          </a:r>
          <a:endParaRPr lang="ru-RU" dirty="0"/>
        </a:p>
      </dgm:t>
    </dgm:pt>
    <dgm:pt modelId="{EED8202B-9D26-42A5-834F-A7008FFD0B5D}" type="parTrans" cxnId="{8F920F36-6646-45C5-939C-0BD2B61AFBAC}">
      <dgm:prSet/>
      <dgm:spPr/>
      <dgm:t>
        <a:bodyPr/>
        <a:lstStyle/>
        <a:p>
          <a:endParaRPr lang="ru-RU"/>
        </a:p>
      </dgm:t>
    </dgm:pt>
    <dgm:pt modelId="{40112DA4-BBB1-468E-B10C-7104946D6B20}" type="sibTrans" cxnId="{8F920F36-6646-45C5-939C-0BD2B61AFBAC}">
      <dgm:prSet/>
      <dgm:spPr/>
      <dgm:t>
        <a:bodyPr/>
        <a:lstStyle/>
        <a:p>
          <a:endParaRPr lang="ru-RU"/>
        </a:p>
      </dgm:t>
    </dgm:pt>
    <dgm:pt modelId="{531EF5DF-5C04-4E4F-B2D4-9614C107A81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 проведения этапа Всероссийской олимпиады профессионального мастерства.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FAB26-4AD1-460C-B712-40C47441654A}" type="parTrans" cxnId="{7FF8FF1F-CC45-434D-8BEB-E40A1208555E}">
      <dgm:prSet/>
      <dgm:spPr/>
      <dgm:t>
        <a:bodyPr/>
        <a:lstStyle/>
        <a:p>
          <a:endParaRPr lang="ru-RU"/>
        </a:p>
      </dgm:t>
    </dgm:pt>
    <dgm:pt modelId="{4201CCB9-B884-455C-B56F-8A51F4AFB4E9}" type="sibTrans" cxnId="{7FF8FF1F-CC45-434D-8BEB-E40A1208555E}">
      <dgm:prSet/>
      <dgm:spPr/>
      <dgm:t>
        <a:bodyPr/>
        <a:lstStyle/>
        <a:p>
          <a:endParaRPr lang="ru-RU"/>
        </a:p>
      </dgm:t>
    </dgm:pt>
    <dgm:pt modelId="{EBA84F2F-8F99-4F5E-9F3B-F9A065B3DAC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 ОКАЧЕСТВЕ ПОДГОТОВКИ УЧАСТНИКОВ  этапов Всероссийской олимпиады профессионального мастерства.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B0C35-2618-423F-900B-DF64B8D68FD4}" type="parTrans" cxnId="{79449B51-4130-466C-B71E-4DE4AF77C833}">
      <dgm:prSet/>
      <dgm:spPr/>
      <dgm:t>
        <a:bodyPr/>
        <a:lstStyle/>
        <a:p>
          <a:endParaRPr lang="ru-RU"/>
        </a:p>
      </dgm:t>
    </dgm:pt>
    <dgm:pt modelId="{9802254A-63A9-42FF-AD91-C80A8340EA05}" type="sibTrans" cxnId="{79449B51-4130-466C-B71E-4DE4AF77C833}">
      <dgm:prSet/>
      <dgm:spPr/>
      <dgm:t>
        <a:bodyPr/>
        <a:lstStyle/>
        <a:p>
          <a:endParaRPr lang="ru-RU"/>
        </a:p>
      </dgm:t>
    </dgm:pt>
    <dgm:pt modelId="{5EEA4EA1-73DD-4FAF-89A3-1AFBC5E2FA2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СВЕДЕНИЯ ОБ УЧАСТИИ РАБОТОДАТЕЛЕЙ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0C7D2-C2E0-499E-9A66-E30F3E1B5001}" type="parTrans" cxnId="{98EDF5A2-BE11-45DA-93C6-ABB91542BD3F}">
      <dgm:prSet/>
      <dgm:spPr/>
      <dgm:t>
        <a:bodyPr/>
        <a:lstStyle/>
        <a:p>
          <a:endParaRPr lang="ru-RU"/>
        </a:p>
      </dgm:t>
    </dgm:pt>
    <dgm:pt modelId="{72D8F935-DFE4-42EF-B083-C5ACB9F0DE51}" type="sibTrans" cxnId="{98EDF5A2-BE11-45DA-93C6-ABB91542BD3F}">
      <dgm:prSet/>
      <dgm:spPr/>
      <dgm:t>
        <a:bodyPr/>
        <a:lstStyle/>
        <a:p>
          <a:endParaRPr lang="ru-RU"/>
        </a:p>
      </dgm:t>
    </dgm:pt>
    <dgm:pt modelId="{0FBD000E-A10C-4717-BD06-4F0F7457A8E0}">
      <dgm:prSet/>
      <dgm:spPr>
        <a:solidFill>
          <a:srgbClr val="C0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5.ОТЧЕТ О РЕЗУЛЬТАТАХ МОНИТОРИНГА ПУБЛИКАЦИЙ В СМИ о ходе и итогах регионального этапа Всероссийской олимпиады профессионального мастерства.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A6D84-1D6A-4C74-A057-D62353F902C2}" type="parTrans" cxnId="{28A34A47-35B5-436D-8357-01F7AC5258D5}">
      <dgm:prSet/>
      <dgm:spPr/>
      <dgm:t>
        <a:bodyPr/>
        <a:lstStyle/>
        <a:p>
          <a:endParaRPr lang="ru-RU"/>
        </a:p>
      </dgm:t>
    </dgm:pt>
    <dgm:pt modelId="{8941C79C-2BD8-4A75-AF9A-E60DCA5D2886}" type="sibTrans" cxnId="{28A34A47-35B5-436D-8357-01F7AC5258D5}">
      <dgm:prSet/>
      <dgm:spPr/>
      <dgm:t>
        <a:bodyPr/>
        <a:lstStyle/>
        <a:p>
          <a:endParaRPr lang="ru-RU"/>
        </a:p>
      </dgm:t>
    </dgm:pt>
    <dgm:pt modelId="{081079C9-53C0-41AD-A3FB-8A802C9DEE5E}" type="pres">
      <dgm:prSet presAssocID="{9E1F4DB4-033A-4048-862D-20A84FED5349}" presName="linearFlow" presStyleCnt="0">
        <dgm:presLayoutVars>
          <dgm:dir/>
          <dgm:resizeHandles val="exact"/>
        </dgm:presLayoutVars>
      </dgm:prSet>
      <dgm:spPr/>
    </dgm:pt>
    <dgm:pt modelId="{A22673E7-5EB0-46C9-A246-040DD40E0768}" type="pres">
      <dgm:prSet presAssocID="{D3618562-8AAF-4A44-B34F-E67C5C8F825F}" presName="composite" presStyleCnt="0"/>
      <dgm:spPr/>
    </dgm:pt>
    <dgm:pt modelId="{6239D682-1C5F-496D-B86C-078B7DC0CE7B}" type="pres">
      <dgm:prSet presAssocID="{D3618562-8AAF-4A44-B34F-E67C5C8F825F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AA7CD9-C6DC-427F-9E53-BDC237210F3D}" type="pres">
      <dgm:prSet presAssocID="{D3618562-8AAF-4A44-B34F-E67C5C8F825F}" presName="txShp" presStyleLbl="node1" presStyleIdx="0" presStyleCnt="5" custScaleX="132806" custLinFactNeighborX="11141" custLinFactNeighborY="3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EAC1F-888B-4FF2-A640-2B43D60B294B}" type="pres">
      <dgm:prSet presAssocID="{40112DA4-BBB1-468E-B10C-7104946D6B20}" presName="spacing" presStyleCnt="0"/>
      <dgm:spPr/>
    </dgm:pt>
    <dgm:pt modelId="{99A9F3B7-8CF1-4FA3-B465-6EB67F79F1DF}" type="pres">
      <dgm:prSet presAssocID="{531EF5DF-5C04-4E4F-B2D4-9614C107A812}" presName="composite" presStyleCnt="0"/>
      <dgm:spPr/>
    </dgm:pt>
    <dgm:pt modelId="{36C68B43-3834-457F-862C-EC23FE607892}" type="pres">
      <dgm:prSet presAssocID="{531EF5DF-5C04-4E4F-B2D4-9614C107A812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B26C8C-C876-459C-959B-48788B3852A5}" type="pres">
      <dgm:prSet presAssocID="{531EF5DF-5C04-4E4F-B2D4-9614C107A812}" presName="txShp" presStyleLbl="node1" presStyleIdx="1" presStyleCnt="5" custScaleX="110525">
        <dgm:presLayoutVars>
          <dgm:bulletEnabled val="1"/>
        </dgm:presLayoutVars>
      </dgm:prSet>
      <dgm:spPr/>
    </dgm:pt>
    <dgm:pt modelId="{14CB0D1F-6B62-455F-BF9F-2F075819DC0B}" type="pres">
      <dgm:prSet presAssocID="{4201CCB9-B884-455C-B56F-8A51F4AFB4E9}" presName="spacing" presStyleCnt="0"/>
      <dgm:spPr/>
    </dgm:pt>
    <dgm:pt modelId="{0F62534B-F707-4552-AC03-FF20714E5CBD}" type="pres">
      <dgm:prSet presAssocID="{EBA84F2F-8F99-4F5E-9F3B-F9A065B3DAC4}" presName="composite" presStyleCnt="0"/>
      <dgm:spPr/>
    </dgm:pt>
    <dgm:pt modelId="{E836CAAE-695C-44ED-B5D2-07630B96D79F}" type="pres">
      <dgm:prSet presAssocID="{EBA84F2F-8F99-4F5E-9F3B-F9A065B3DAC4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DA8AC7E-F0BA-4624-9884-E94A2B03F91F}" type="pres">
      <dgm:prSet presAssocID="{EBA84F2F-8F99-4F5E-9F3B-F9A065B3DAC4}" presName="txShp" presStyleLbl="node1" presStyleIdx="2" presStyleCnt="5" custScaleX="128946" custLinFactNeighborX="6579" custLinFactNeighborY="-2598">
        <dgm:presLayoutVars>
          <dgm:bulletEnabled val="1"/>
        </dgm:presLayoutVars>
      </dgm:prSet>
      <dgm:spPr/>
    </dgm:pt>
    <dgm:pt modelId="{6E20AD9A-649A-4036-8456-0AC9256DC493}" type="pres">
      <dgm:prSet presAssocID="{9802254A-63A9-42FF-AD91-C80A8340EA05}" presName="spacing" presStyleCnt="0"/>
      <dgm:spPr/>
    </dgm:pt>
    <dgm:pt modelId="{C86A4AA9-C371-4D62-B81D-CBD5C08A9C4F}" type="pres">
      <dgm:prSet presAssocID="{5EEA4EA1-73DD-4FAF-89A3-1AFBC5E2FA20}" presName="composite" presStyleCnt="0"/>
      <dgm:spPr/>
    </dgm:pt>
    <dgm:pt modelId="{2AFE5989-634D-4AEE-A2D9-16C087F3D184}" type="pres">
      <dgm:prSet presAssocID="{5EEA4EA1-73DD-4FAF-89A3-1AFBC5E2FA20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354FED3-1A44-41FA-8BEE-3457BAEF4BDC}" type="pres">
      <dgm:prSet presAssocID="{5EEA4EA1-73DD-4FAF-89A3-1AFBC5E2FA20}" presName="txShp" presStyleLbl="node1" presStyleIdx="3" presStyleCnt="5" custScaleX="114385">
        <dgm:presLayoutVars>
          <dgm:bulletEnabled val="1"/>
        </dgm:presLayoutVars>
      </dgm:prSet>
      <dgm:spPr/>
    </dgm:pt>
    <dgm:pt modelId="{0A0F16C7-1EB5-4AA9-AA7A-5E4D6D923909}" type="pres">
      <dgm:prSet presAssocID="{72D8F935-DFE4-42EF-B083-C5ACB9F0DE51}" presName="spacing" presStyleCnt="0"/>
      <dgm:spPr/>
    </dgm:pt>
    <dgm:pt modelId="{D79B71B7-05C6-4C17-A0F8-3787DD114CEE}" type="pres">
      <dgm:prSet presAssocID="{0FBD000E-A10C-4717-BD06-4F0F7457A8E0}" presName="composite" presStyleCnt="0"/>
      <dgm:spPr/>
    </dgm:pt>
    <dgm:pt modelId="{01D4E673-376A-4520-9DFD-14C5042390F0}" type="pres">
      <dgm:prSet presAssocID="{0FBD000E-A10C-4717-BD06-4F0F7457A8E0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08616A-DE13-4968-A76B-1E29A163297A}" type="pres">
      <dgm:prSet presAssocID="{0FBD000E-A10C-4717-BD06-4F0F7457A8E0}" presName="txShp" presStyleLbl="node1" presStyleIdx="4" presStyleCnt="5" custScaleX="129458" custLinFactNeighborX="8151" custLinFactNeighborY="626">
        <dgm:presLayoutVars>
          <dgm:bulletEnabled val="1"/>
        </dgm:presLayoutVars>
      </dgm:prSet>
      <dgm:spPr/>
    </dgm:pt>
  </dgm:ptLst>
  <dgm:cxnLst>
    <dgm:cxn modelId="{722011A6-28E4-432D-9742-FC2F2666F7F6}" type="presOf" srcId="{9E1F4DB4-033A-4048-862D-20A84FED5349}" destId="{081079C9-53C0-41AD-A3FB-8A802C9DEE5E}" srcOrd="0" destOrd="0" presId="urn:microsoft.com/office/officeart/2005/8/layout/vList3"/>
    <dgm:cxn modelId="{C5D12D31-A24D-40C3-B7B7-B00D7D5070A8}" type="presOf" srcId="{531EF5DF-5C04-4E4F-B2D4-9614C107A812}" destId="{69B26C8C-C876-459C-959B-48788B3852A5}" srcOrd="0" destOrd="0" presId="urn:microsoft.com/office/officeart/2005/8/layout/vList3"/>
    <dgm:cxn modelId="{F9EC0539-286D-493F-8602-D1976346D76A}" type="presOf" srcId="{D3618562-8AAF-4A44-B34F-E67C5C8F825F}" destId="{EBAA7CD9-C6DC-427F-9E53-BDC237210F3D}" srcOrd="0" destOrd="0" presId="urn:microsoft.com/office/officeart/2005/8/layout/vList3"/>
    <dgm:cxn modelId="{3AB07472-870F-4060-8DCD-02C517D280A1}" type="presOf" srcId="{5EEA4EA1-73DD-4FAF-89A3-1AFBC5E2FA20}" destId="{9354FED3-1A44-41FA-8BEE-3457BAEF4BDC}" srcOrd="0" destOrd="0" presId="urn:microsoft.com/office/officeart/2005/8/layout/vList3"/>
    <dgm:cxn modelId="{7FF8FF1F-CC45-434D-8BEB-E40A1208555E}" srcId="{9E1F4DB4-033A-4048-862D-20A84FED5349}" destId="{531EF5DF-5C04-4E4F-B2D4-9614C107A812}" srcOrd="1" destOrd="0" parTransId="{6D6FAB26-4AD1-460C-B712-40C47441654A}" sibTransId="{4201CCB9-B884-455C-B56F-8A51F4AFB4E9}"/>
    <dgm:cxn modelId="{28A34A47-35B5-436D-8357-01F7AC5258D5}" srcId="{9E1F4DB4-033A-4048-862D-20A84FED5349}" destId="{0FBD000E-A10C-4717-BD06-4F0F7457A8E0}" srcOrd="4" destOrd="0" parTransId="{57CA6D84-1D6A-4C74-A057-D62353F902C2}" sibTransId="{8941C79C-2BD8-4A75-AF9A-E60DCA5D2886}"/>
    <dgm:cxn modelId="{98EDF5A2-BE11-45DA-93C6-ABB91542BD3F}" srcId="{9E1F4DB4-033A-4048-862D-20A84FED5349}" destId="{5EEA4EA1-73DD-4FAF-89A3-1AFBC5E2FA20}" srcOrd="3" destOrd="0" parTransId="{B740C7D2-C2E0-499E-9A66-E30F3E1B5001}" sibTransId="{72D8F935-DFE4-42EF-B083-C5ACB9F0DE51}"/>
    <dgm:cxn modelId="{8C0606AE-8BEE-4A4F-AE5F-0023E0B4109F}" type="presOf" srcId="{EBA84F2F-8F99-4F5E-9F3B-F9A065B3DAC4}" destId="{5DA8AC7E-F0BA-4624-9884-E94A2B03F91F}" srcOrd="0" destOrd="0" presId="urn:microsoft.com/office/officeart/2005/8/layout/vList3"/>
    <dgm:cxn modelId="{17A235DB-EBE7-400B-A9AA-627E0A8D335D}" type="presOf" srcId="{0FBD000E-A10C-4717-BD06-4F0F7457A8E0}" destId="{B708616A-DE13-4968-A76B-1E29A163297A}" srcOrd="0" destOrd="0" presId="urn:microsoft.com/office/officeart/2005/8/layout/vList3"/>
    <dgm:cxn modelId="{8F920F36-6646-45C5-939C-0BD2B61AFBAC}" srcId="{9E1F4DB4-033A-4048-862D-20A84FED5349}" destId="{D3618562-8AAF-4A44-B34F-E67C5C8F825F}" srcOrd="0" destOrd="0" parTransId="{EED8202B-9D26-42A5-834F-A7008FFD0B5D}" sibTransId="{40112DA4-BBB1-468E-B10C-7104946D6B20}"/>
    <dgm:cxn modelId="{79449B51-4130-466C-B71E-4DE4AF77C833}" srcId="{9E1F4DB4-033A-4048-862D-20A84FED5349}" destId="{EBA84F2F-8F99-4F5E-9F3B-F9A065B3DAC4}" srcOrd="2" destOrd="0" parTransId="{508B0C35-2618-423F-900B-DF64B8D68FD4}" sibTransId="{9802254A-63A9-42FF-AD91-C80A8340EA05}"/>
    <dgm:cxn modelId="{BB351E45-9FA9-4295-B8AB-1E9A6370DA6B}" type="presParOf" srcId="{081079C9-53C0-41AD-A3FB-8A802C9DEE5E}" destId="{A22673E7-5EB0-46C9-A246-040DD40E0768}" srcOrd="0" destOrd="0" presId="urn:microsoft.com/office/officeart/2005/8/layout/vList3"/>
    <dgm:cxn modelId="{493649F0-DBF6-4577-9B18-1818C357D827}" type="presParOf" srcId="{A22673E7-5EB0-46C9-A246-040DD40E0768}" destId="{6239D682-1C5F-496D-B86C-078B7DC0CE7B}" srcOrd="0" destOrd="0" presId="urn:microsoft.com/office/officeart/2005/8/layout/vList3"/>
    <dgm:cxn modelId="{8EB63708-C484-4E4F-9897-E0E7EC70552F}" type="presParOf" srcId="{A22673E7-5EB0-46C9-A246-040DD40E0768}" destId="{EBAA7CD9-C6DC-427F-9E53-BDC237210F3D}" srcOrd="1" destOrd="0" presId="urn:microsoft.com/office/officeart/2005/8/layout/vList3"/>
    <dgm:cxn modelId="{3DE89EC3-575C-4858-9841-53A96D190B10}" type="presParOf" srcId="{081079C9-53C0-41AD-A3FB-8A802C9DEE5E}" destId="{5D9EAC1F-888B-4FF2-A640-2B43D60B294B}" srcOrd="1" destOrd="0" presId="urn:microsoft.com/office/officeart/2005/8/layout/vList3"/>
    <dgm:cxn modelId="{F79CBDA9-A97F-4640-ABE8-814CAF987DDD}" type="presParOf" srcId="{081079C9-53C0-41AD-A3FB-8A802C9DEE5E}" destId="{99A9F3B7-8CF1-4FA3-B465-6EB67F79F1DF}" srcOrd="2" destOrd="0" presId="urn:microsoft.com/office/officeart/2005/8/layout/vList3"/>
    <dgm:cxn modelId="{F17ACB16-88E5-4E66-8FFE-998C917A737C}" type="presParOf" srcId="{99A9F3B7-8CF1-4FA3-B465-6EB67F79F1DF}" destId="{36C68B43-3834-457F-862C-EC23FE607892}" srcOrd="0" destOrd="0" presId="urn:microsoft.com/office/officeart/2005/8/layout/vList3"/>
    <dgm:cxn modelId="{D462F1D6-1C6C-495D-9D1C-8223696E03B0}" type="presParOf" srcId="{99A9F3B7-8CF1-4FA3-B465-6EB67F79F1DF}" destId="{69B26C8C-C876-459C-959B-48788B3852A5}" srcOrd="1" destOrd="0" presId="urn:microsoft.com/office/officeart/2005/8/layout/vList3"/>
    <dgm:cxn modelId="{25C2A8DF-0A95-48F2-9762-5F6AFEA58251}" type="presParOf" srcId="{081079C9-53C0-41AD-A3FB-8A802C9DEE5E}" destId="{14CB0D1F-6B62-455F-BF9F-2F075819DC0B}" srcOrd="3" destOrd="0" presId="urn:microsoft.com/office/officeart/2005/8/layout/vList3"/>
    <dgm:cxn modelId="{74B56894-D337-40AE-8BDF-251E8AD37D92}" type="presParOf" srcId="{081079C9-53C0-41AD-A3FB-8A802C9DEE5E}" destId="{0F62534B-F707-4552-AC03-FF20714E5CBD}" srcOrd="4" destOrd="0" presId="urn:microsoft.com/office/officeart/2005/8/layout/vList3"/>
    <dgm:cxn modelId="{E7AA30B0-AF35-4B30-926A-35E6F335F9F2}" type="presParOf" srcId="{0F62534B-F707-4552-AC03-FF20714E5CBD}" destId="{E836CAAE-695C-44ED-B5D2-07630B96D79F}" srcOrd="0" destOrd="0" presId="urn:microsoft.com/office/officeart/2005/8/layout/vList3"/>
    <dgm:cxn modelId="{C22E8FE9-89D4-43A0-9F30-B56E3E54F93C}" type="presParOf" srcId="{0F62534B-F707-4552-AC03-FF20714E5CBD}" destId="{5DA8AC7E-F0BA-4624-9884-E94A2B03F91F}" srcOrd="1" destOrd="0" presId="urn:microsoft.com/office/officeart/2005/8/layout/vList3"/>
    <dgm:cxn modelId="{B5C4D0E4-5FED-4780-BF72-89C34CDFAA9A}" type="presParOf" srcId="{081079C9-53C0-41AD-A3FB-8A802C9DEE5E}" destId="{6E20AD9A-649A-4036-8456-0AC9256DC493}" srcOrd="5" destOrd="0" presId="urn:microsoft.com/office/officeart/2005/8/layout/vList3"/>
    <dgm:cxn modelId="{64074B55-8F69-4F6A-9077-AFEAC04DD444}" type="presParOf" srcId="{081079C9-53C0-41AD-A3FB-8A802C9DEE5E}" destId="{C86A4AA9-C371-4D62-B81D-CBD5C08A9C4F}" srcOrd="6" destOrd="0" presId="urn:microsoft.com/office/officeart/2005/8/layout/vList3"/>
    <dgm:cxn modelId="{45A187B0-1761-4555-B1A6-8428A828CB8C}" type="presParOf" srcId="{C86A4AA9-C371-4D62-B81D-CBD5C08A9C4F}" destId="{2AFE5989-634D-4AEE-A2D9-16C087F3D184}" srcOrd="0" destOrd="0" presId="urn:microsoft.com/office/officeart/2005/8/layout/vList3"/>
    <dgm:cxn modelId="{C8C78F2F-11EB-4BC0-AEE3-568C988AEF31}" type="presParOf" srcId="{C86A4AA9-C371-4D62-B81D-CBD5C08A9C4F}" destId="{9354FED3-1A44-41FA-8BEE-3457BAEF4BDC}" srcOrd="1" destOrd="0" presId="urn:microsoft.com/office/officeart/2005/8/layout/vList3"/>
    <dgm:cxn modelId="{5E4E61E6-9F7A-4EB7-94F5-ACAD48F5B803}" type="presParOf" srcId="{081079C9-53C0-41AD-A3FB-8A802C9DEE5E}" destId="{0A0F16C7-1EB5-4AA9-AA7A-5E4D6D923909}" srcOrd="7" destOrd="0" presId="urn:microsoft.com/office/officeart/2005/8/layout/vList3"/>
    <dgm:cxn modelId="{B29CB813-0195-4483-B669-CDB2EB6F0BDF}" type="presParOf" srcId="{081079C9-53C0-41AD-A3FB-8A802C9DEE5E}" destId="{D79B71B7-05C6-4C17-A0F8-3787DD114CEE}" srcOrd="8" destOrd="0" presId="urn:microsoft.com/office/officeart/2005/8/layout/vList3"/>
    <dgm:cxn modelId="{F3D38348-A29B-46F9-AA72-2DEB5EDE7DFC}" type="presParOf" srcId="{D79B71B7-05C6-4C17-A0F8-3787DD114CEE}" destId="{01D4E673-376A-4520-9DFD-14C5042390F0}" srcOrd="0" destOrd="0" presId="urn:microsoft.com/office/officeart/2005/8/layout/vList3"/>
    <dgm:cxn modelId="{1E4E4354-8869-4CC7-B2B1-3117A06C19FA}" type="presParOf" srcId="{D79B71B7-05C6-4C17-A0F8-3787DD114CEE}" destId="{B708616A-DE13-4968-A76B-1E29A16329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699DE-8355-48B7-9A54-9541E960596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EBDCA40-1EDB-4808-8365-299FC1B2730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/>
            <a:t>Проведение мониторинга качества подготовки и проведения различных этапов олимпиад и конкурсов профессионального мастерства</a:t>
          </a:r>
          <a:endParaRPr lang="ru-RU" sz="1600" dirty="0"/>
        </a:p>
      </dgm:t>
    </dgm:pt>
    <dgm:pt modelId="{FC4F8EBD-92F7-4FED-9695-B7119730C620}" type="parTrans" cxnId="{7D86F511-89EF-4584-A7D2-32904B8DC348}">
      <dgm:prSet/>
      <dgm:spPr/>
      <dgm:t>
        <a:bodyPr/>
        <a:lstStyle/>
        <a:p>
          <a:endParaRPr lang="ru-RU"/>
        </a:p>
      </dgm:t>
    </dgm:pt>
    <dgm:pt modelId="{DFCB4FE5-F6DC-4041-966E-7D893B123EA2}" type="sibTrans" cxnId="{7D86F511-89EF-4584-A7D2-32904B8DC348}">
      <dgm:prSet/>
      <dgm:spPr/>
      <dgm:t>
        <a:bodyPr/>
        <a:lstStyle/>
        <a:p>
          <a:endParaRPr lang="ru-RU"/>
        </a:p>
      </dgm:t>
    </dgm:pt>
    <dgm:pt modelId="{86BB9C38-4639-486D-A8AA-C54DF7199C6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sz="1600" dirty="0" smtClean="0"/>
            <a:t>Методическое  сопровождение проведения  начального, регионального и всероссийского этапов конкурсов и олимпиад профессионального мастерства</a:t>
          </a:r>
          <a:endParaRPr lang="ru-RU" sz="1600" dirty="0"/>
        </a:p>
      </dgm:t>
    </dgm:pt>
    <dgm:pt modelId="{1389A7B6-8ACA-4647-8727-03E09EA168FE}" type="parTrans" cxnId="{BFFDDFD2-2463-46BB-8926-38BF5789CCE8}">
      <dgm:prSet/>
      <dgm:spPr/>
      <dgm:t>
        <a:bodyPr/>
        <a:lstStyle/>
        <a:p>
          <a:endParaRPr lang="ru-RU"/>
        </a:p>
      </dgm:t>
    </dgm:pt>
    <dgm:pt modelId="{90557045-FE83-44DE-B4EE-DECE6247F4B2}" type="sibTrans" cxnId="{BFFDDFD2-2463-46BB-8926-38BF5789CCE8}">
      <dgm:prSet/>
      <dgm:spPr/>
      <dgm:t>
        <a:bodyPr/>
        <a:lstStyle/>
        <a:p>
          <a:endParaRPr lang="ru-RU"/>
        </a:p>
      </dgm:t>
    </dgm:pt>
    <dgm:pt modelId="{4D7BB6C7-6352-4E9B-B811-0EEF2F61259E}">
      <dgm:prSet phldrT="[Текст]" custT="1"/>
      <dgm:spPr>
        <a:solidFill>
          <a:srgbClr val="00B050"/>
        </a:solidFill>
      </dgm:spPr>
      <dgm:t>
        <a:bodyPr/>
        <a:lstStyle/>
        <a:p>
          <a:pPr algn="just"/>
          <a:r>
            <a:rPr lang="ru-RU" sz="1600" dirty="0" smtClean="0"/>
            <a:t>Проведение семинаров , </a:t>
          </a:r>
          <a:r>
            <a:rPr lang="ru-RU" sz="1600" dirty="0" err="1" smtClean="0"/>
            <a:t>вебинаров</a:t>
          </a:r>
          <a:r>
            <a:rPr lang="ru-RU" sz="1600" dirty="0" smtClean="0"/>
            <a:t>, круглых столов, консультаций по вопросам организации и методического сопровождения</a:t>
          </a:r>
          <a:endParaRPr lang="ru-RU" sz="1600" dirty="0"/>
        </a:p>
      </dgm:t>
    </dgm:pt>
    <dgm:pt modelId="{842B6315-ECEE-43AF-8B22-8AEF19B6237A}" type="parTrans" cxnId="{226C37AC-4323-47C1-A580-8E5134294760}">
      <dgm:prSet/>
      <dgm:spPr/>
      <dgm:t>
        <a:bodyPr/>
        <a:lstStyle/>
        <a:p>
          <a:endParaRPr lang="ru-RU"/>
        </a:p>
      </dgm:t>
    </dgm:pt>
    <dgm:pt modelId="{30488093-65C7-44AC-BA6D-1BD2305BEE72}" type="sibTrans" cxnId="{226C37AC-4323-47C1-A580-8E5134294760}">
      <dgm:prSet/>
      <dgm:spPr/>
      <dgm:t>
        <a:bodyPr/>
        <a:lstStyle/>
        <a:p>
          <a:endParaRPr lang="ru-RU"/>
        </a:p>
      </dgm:t>
    </dgm:pt>
    <dgm:pt modelId="{A52728F5-ED6E-4620-8A31-4EBCE3FD5D4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ru-RU" sz="1600" dirty="0" smtClean="0"/>
            <a:t>Обеспечение проведения этапов Всероссийской олимпиады профессионального мастерства ПОО Московской области  </a:t>
          </a:r>
          <a:endParaRPr lang="ru-RU" sz="1600" dirty="0"/>
        </a:p>
      </dgm:t>
    </dgm:pt>
    <dgm:pt modelId="{E6B14D0B-FA0F-4B9E-B3C1-F7627C6A48A4}" type="parTrans" cxnId="{9AE587E6-E462-47B1-B189-40050516CCD7}">
      <dgm:prSet/>
      <dgm:spPr/>
      <dgm:t>
        <a:bodyPr/>
        <a:lstStyle/>
        <a:p>
          <a:endParaRPr lang="ru-RU"/>
        </a:p>
      </dgm:t>
    </dgm:pt>
    <dgm:pt modelId="{56D91E2D-1CE6-43EE-8F11-C69709AC625E}" type="sibTrans" cxnId="{9AE587E6-E462-47B1-B189-40050516CCD7}">
      <dgm:prSet/>
      <dgm:spPr/>
      <dgm:t>
        <a:bodyPr/>
        <a:lstStyle/>
        <a:p>
          <a:endParaRPr lang="ru-RU"/>
        </a:p>
      </dgm:t>
    </dgm:pt>
    <dgm:pt modelId="{E5F40CB3-5095-459D-BB36-A052DE712B3C}" type="pres">
      <dgm:prSet presAssocID="{C83699DE-8355-48B7-9A54-9541E9605960}" presName="linearFlow" presStyleCnt="0">
        <dgm:presLayoutVars>
          <dgm:dir/>
          <dgm:resizeHandles val="exact"/>
        </dgm:presLayoutVars>
      </dgm:prSet>
      <dgm:spPr/>
    </dgm:pt>
    <dgm:pt modelId="{3A75F042-8B81-4C9E-AD54-78A4EC5F77AC}" type="pres">
      <dgm:prSet presAssocID="{CEBDCA40-1EDB-4808-8365-299FC1B2730A}" presName="composite" presStyleCnt="0"/>
      <dgm:spPr/>
    </dgm:pt>
    <dgm:pt modelId="{948A41C1-4A1D-4749-B918-A833A65D3678}" type="pres">
      <dgm:prSet presAssocID="{CEBDCA40-1EDB-4808-8365-299FC1B2730A}" presName="imgShp" presStyleLbl="fgImgPlace1" presStyleIdx="0" presStyleCnt="4"/>
      <dgm:spPr/>
    </dgm:pt>
    <dgm:pt modelId="{950C02F6-7909-41B6-A7E5-EE7B681B4304}" type="pres">
      <dgm:prSet presAssocID="{CEBDCA40-1EDB-4808-8365-299FC1B2730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3C69D-69EC-4DD5-A7E3-C69A86C9438A}" type="pres">
      <dgm:prSet presAssocID="{DFCB4FE5-F6DC-4041-966E-7D893B123EA2}" presName="spacing" presStyleCnt="0"/>
      <dgm:spPr/>
    </dgm:pt>
    <dgm:pt modelId="{569D8D8B-4A3B-4F91-883E-1560F12630C9}" type="pres">
      <dgm:prSet presAssocID="{86BB9C38-4639-486D-A8AA-C54DF7199C66}" presName="composite" presStyleCnt="0"/>
      <dgm:spPr/>
    </dgm:pt>
    <dgm:pt modelId="{42707495-17D1-4795-A703-B4834DB0CC2A}" type="pres">
      <dgm:prSet presAssocID="{86BB9C38-4639-486D-A8AA-C54DF7199C66}" presName="imgShp" presStyleLbl="fgImgPlace1" presStyleIdx="1" presStyleCnt="4"/>
      <dgm:spPr/>
    </dgm:pt>
    <dgm:pt modelId="{72948EFD-3030-4262-9C75-1F0473A997D2}" type="pres">
      <dgm:prSet presAssocID="{86BB9C38-4639-486D-A8AA-C54DF7199C66}" presName="txShp" presStyleLbl="node1" presStyleIdx="1" presStyleCnt="4" custScaleX="95323" custLinFactNeighborX="-1692" custLinFactNeighborY="2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AD575-2478-456E-8C84-9C56FEB01A5B}" type="pres">
      <dgm:prSet presAssocID="{90557045-FE83-44DE-B4EE-DECE6247F4B2}" presName="spacing" presStyleCnt="0"/>
      <dgm:spPr/>
    </dgm:pt>
    <dgm:pt modelId="{FE901C84-874D-4D07-A2FC-808BD60068CF}" type="pres">
      <dgm:prSet presAssocID="{A52728F5-ED6E-4620-8A31-4EBCE3FD5D40}" presName="composite" presStyleCnt="0"/>
      <dgm:spPr/>
    </dgm:pt>
    <dgm:pt modelId="{4561DDEE-9511-4720-87CB-660ADB67D8FD}" type="pres">
      <dgm:prSet presAssocID="{A52728F5-ED6E-4620-8A31-4EBCE3FD5D40}" presName="imgShp" presStyleLbl="fgImgPlace1" presStyleIdx="2" presStyleCnt="4"/>
      <dgm:spPr/>
    </dgm:pt>
    <dgm:pt modelId="{6ED3B297-B488-46EF-BAAB-844E373468C6}" type="pres">
      <dgm:prSet presAssocID="{A52728F5-ED6E-4620-8A31-4EBCE3FD5D4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E40FE-C6AB-413E-B83F-81CDD7CE4A55}" type="pres">
      <dgm:prSet presAssocID="{56D91E2D-1CE6-43EE-8F11-C69709AC625E}" presName="spacing" presStyleCnt="0"/>
      <dgm:spPr/>
    </dgm:pt>
    <dgm:pt modelId="{95006E2A-FB19-4B6E-84B3-C0A90E102D20}" type="pres">
      <dgm:prSet presAssocID="{4D7BB6C7-6352-4E9B-B811-0EEF2F61259E}" presName="composite" presStyleCnt="0"/>
      <dgm:spPr/>
    </dgm:pt>
    <dgm:pt modelId="{D4D5C4C8-DDD3-4473-B3F6-C214ED6958FE}" type="pres">
      <dgm:prSet presAssocID="{4D7BB6C7-6352-4E9B-B811-0EEF2F61259E}" presName="imgShp" presStyleLbl="fgImgPlace1" presStyleIdx="3" presStyleCnt="4"/>
      <dgm:spPr/>
    </dgm:pt>
    <dgm:pt modelId="{DC872AC9-E2B0-401D-9F42-3E31F475C81C}" type="pres">
      <dgm:prSet presAssocID="{4D7BB6C7-6352-4E9B-B811-0EEF2F61259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0302D-73DB-4FAA-BFCD-5A66AFCCCD1E}" type="presOf" srcId="{A52728F5-ED6E-4620-8A31-4EBCE3FD5D40}" destId="{6ED3B297-B488-46EF-BAAB-844E373468C6}" srcOrd="0" destOrd="0" presId="urn:microsoft.com/office/officeart/2005/8/layout/vList3#1"/>
    <dgm:cxn modelId="{7D86F511-89EF-4584-A7D2-32904B8DC348}" srcId="{C83699DE-8355-48B7-9A54-9541E9605960}" destId="{CEBDCA40-1EDB-4808-8365-299FC1B2730A}" srcOrd="0" destOrd="0" parTransId="{FC4F8EBD-92F7-4FED-9695-B7119730C620}" sibTransId="{DFCB4FE5-F6DC-4041-966E-7D893B123EA2}"/>
    <dgm:cxn modelId="{9AE587E6-E462-47B1-B189-40050516CCD7}" srcId="{C83699DE-8355-48B7-9A54-9541E9605960}" destId="{A52728F5-ED6E-4620-8A31-4EBCE3FD5D40}" srcOrd="2" destOrd="0" parTransId="{E6B14D0B-FA0F-4B9E-B3C1-F7627C6A48A4}" sibTransId="{56D91E2D-1CE6-43EE-8F11-C69709AC625E}"/>
    <dgm:cxn modelId="{226C37AC-4323-47C1-A580-8E5134294760}" srcId="{C83699DE-8355-48B7-9A54-9541E9605960}" destId="{4D7BB6C7-6352-4E9B-B811-0EEF2F61259E}" srcOrd="3" destOrd="0" parTransId="{842B6315-ECEE-43AF-8B22-8AEF19B6237A}" sibTransId="{30488093-65C7-44AC-BA6D-1BD2305BEE72}"/>
    <dgm:cxn modelId="{9E116E80-DE84-4072-9CC8-D6E382CD3108}" type="presOf" srcId="{CEBDCA40-1EDB-4808-8365-299FC1B2730A}" destId="{950C02F6-7909-41B6-A7E5-EE7B681B4304}" srcOrd="0" destOrd="0" presId="urn:microsoft.com/office/officeart/2005/8/layout/vList3#1"/>
    <dgm:cxn modelId="{E46A8C7E-0E37-4C6D-BAB5-C49362D01506}" type="presOf" srcId="{4D7BB6C7-6352-4E9B-B811-0EEF2F61259E}" destId="{DC872AC9-E2B0-401D-9F42-3E31F475C81C}" srcOrd="0" destOrd="0" presId="urn:microsoft.com/office/officeart/2005/8/layout/vList3#1"/>
    <dgm:cxn modelId="{BFFDDFD2-2463-46BB-8926-38BF5789CCE8}" srcId="{C83699DE-8355-48B7-9A54-9541E9605960}" destId="{86BB9C38-4639-486D-A8AA-C54DF7199C66}" srcOrd="1" destOrd="0" parTransId="{1389A7B6-8ACA-4647-8727-03E09EA168FE}" sibTransId="{90557045-FE83-44DE-B4EE-DECE6247F4B2}"/>
    <dgm:cxn modelId="{15E5B75A-6DCF-4AA0-9AFA-01001593ECC1}" type="presOf" srcId="{86BB9C38-4639-486D-A8AA-C54DF7199C66}" destId="{72948EFD-3030-4262-9C75-1F0473A997D2}" srcOrd="0" destOrd="0" presId="urn:microsoft.com/office/officeart/2005/8/layout/vList3#1"/>
    <dgm:cxn modelId="{4AE0CAC2-9CA9-46D3-A021-5BBE0F9D4012}" type="presOf" srcId="{C83699DE-8355-48B7-9A54-9541E9605960}" destId="{E5F40CB3-5095-459D-BB36-A052DE712B3C}" srcOrd="0" destOrd="0" presId="urn:microsoft.com/office/officeart/2005/8/layout/vList3#1"/>
    <dgm:cxn modelId="{4F7BFD0C-FD34-45F4-902D-582AD48FD925}" type="presParOf" srcId="{E5F40CB3-5095-459D-BB36-A052DE712B3C}" destId="{3A75F042-8B81-4C9E-AD54-78A4EC5F77AC}" srcOrd="0" destOrd="0" presId="urn:microsoft.com/office/officeart/2005/8/layout/vList3#1"/>
    <dgm:cxn modelId="{E582AACF-AC71-49B8-B30E-3F06344EE981}" type="presParOf" srcId="{3A75F042-8B81-4C9E-AD54-78A4EC5F77AC}" destId="{948A41C1-4A1D-4749-B918-A833A65D3678}" srcOrd="0" destOrd="0" presId="urn:microsoft.com/office/officeart/2005/8/layout/vList3#1"/>
    <dgm:cxn modelId="{A01DF408-C3ED-4B0E-A8B3-2F81AD81164E}" type="presParOf" srcId="{3A75F042-8B81-4C9E-AD54-78A4EC5F77AC}" destId="{950C02F6-7909-41B6-A7E5-EE7B681B4304}" srcOrd="1" destOrd="0" presId="urn:microsoft.com/office/officeart/2005/8/layout/vList3#1"/>
    <dgm:cxn modelId="{36177EB3-4EF3-4345-B995-D8CDF07CCC07}" type="presParOf" srcId="{E5F40CB3-5095-459D-BB36-A052DE712B3C}" destId="{3913C69D-69EC-4DD5-A7E3-C69A86C9438A}" srcOrd="1" destOrd="0" presId="urn:microsoft.com/office/officeart/2005/8/layout/vList3#1"/>
    <dgm:cxn modelId="{C1C8CF17-767A-4CE0-B43F-FC03C41B28D4}" type="presParOf" srcId="{E5F40CB3-5095-459D-BB36-A052DE712B3C}" destId="{569D8D8B-4A3B-4F91-883E-1560F12630C9}" srcOrd="2" destOrd="0" presId="urn:microsoft.com/office/officeart/2005/8/layout/vList3#1"/>
    <dgm:cxn modelId="{0E3D77CE-9C4E-4E67-B999-DF3F070D4203}" type="presParOf" srcId="{569D8D8B-4A3B-4F91-883E-1560F12630C9}" destId="{42707495-17D1-4795-A703-B4834DB0CC2A}" srcOrd="0" destOrd="0" presId="urn:microsoft.com/office/officeart/2005/8/layout/vList3#1"/>
    <dgm:cxn modelId="{A6089B22-2123-4798-BF1C-69A58AF7D576}" type="presParOf" srcId="{569D8D8B-4A3B-4F91-883E-1560F12630C9}" destId="{72948EFD-3030-4262-9C75-1F0473A997D2}" srcOrd="1" destOrd="0" presId="urn:microsoft.com/office/officeart/2005/8/layout/vList3#1"/>
    <dgm:cxn modelId="{67CD887B-6EE4-4EEF-8402-3981A3013172}" type="presParOf" srcId="{E5F40CB3-5095-459D-BB36-A052DE712B3C}" destId="{3BAAD575-2478-456E-8C84-9C56FEB01A5B}" srcOrd="3" destOrd="0" presId="urn:microsoft.com/office/officeart/2005/8/layout/vList3#1"/>
    <dgm:cxn modelId="{E4247D18-49AC-45B7-8A45-92950B33EDEA}" type="presParOf" srcId="{E5F40CB3-5095-459D-BB36-A052DE712B3C}" destId="{FE901C84-874D-4D07-A2FC-808BD60068CF}" srcOrd="4" destOrd="0" presId="urn:microsoft.com/office/officeart/2005/8/layout/vList3#1"/>
    <dgm:cxn modelId="{DD012491-8D76-4935-B9A3-3AF7A1F49982}" type="presParOf" srcId="{FE901C84-874D-4D07-A2FC-808BD60068CF}" destId="{4561DDEE-9511-4720-87CB-660ADB67D8FD}" srcOrd="0" destOrd="0" presId="urn:microsoft.com/office/officeart/2005/8/layout/vList3#1"/>
    <dgm:cxn modelId="{A542D8D9-5D25-454D-8A6B-4D7817D4FC24}" type="presParOf" srcId="{FE901C84-874D-4D07-A2FC-808BD60068CF}" destId="{6ED3B297-B488-46EF-BAAB-844E373468C6}" srcOrd="1" destOrd="0" presId="urn:microsoft.com/office/officeart/2005/8/layout/vList3#1"/>
    <dgm:cxn modelId="{0F5AE9D1-60C2-43BA-80A4-5643873F4B97}" type="presParOf" srcId="{E5F40CB3-5095-459D-BB36-A052DE712B3C}" destId="{92DE40FE-C6AB-413E-B83F-81CDD7CE4A55}" srcOrd="5" destOrd="0" presId="urn:microsoft.com/office/officeart/2005/8/layout/vList3#1"/>
    <dgm:cxn modelId="{C38809C8-7228-4C48-8698-E722E6A0DE1E}" type="presParOf" srcId="{E5F40CB3-5095-459D-BB36-A052DE712B3C}" destId="{95006E2A-FB19-4B6E-84B3-C0A90E102D20}" srcOrd="6" destOrd="0" presId="urn:microsoft.com/office/officeart/2005/8/layout/vList3#1"/>
    <dgm:cxn modelId="{9F833D36-4DF2-440C-8C40-393E5778A329}" type="presParOf" srcId="{95006E2A-FB19-4B6E-84B3-C0A90E102D20}" destId="{D4D5C4C8-DDD3-4473-B3F6-C214ED6958FE}" srcOrd="0" destOrd="0" presId="urn:microsoft.com/office/officeart/2005/8/layout/vList3#1"/>
    <dgm:cxn modelId="{7C9CE4F7-5069-429B-A87C-388F9B4FA056}" type="presParOf" srcId="{95006E2A-FB19-4B6E-84B3-C0A90E102D20}" destId="{DC872AC9-E2B0-401D-9F42-3E31F475C81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A7CD9-C6DC-427F-9E53-BDC237210F3D}">
      <dsp:nvSpPr>
        <dsp:cNvPr id="0" name=""/>
        <dsp:cNvSpPr/>
      </dsp:nvSpPr>
      <dsp:spPr>
        <a:xfrm rot="10800000">
          <a:off x="961547" y="28598"/>
          <a:ext cx="7268052" cy="794228"/>
        </a:xfrm>
        <a:prstGeom prst="homePlat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заседания жюри этапа Всероссийской олимпиады профессионального мастерства.</a:t>
          </a:r>
          <a:endParaRPr lang="ru-RU" sz="1600" kern="1200" dirty="0"/>
        </a:p>
      </dsp:txBody>
      <dsp:txXfrm rot="10800000">
        <a:off x="1160104" y="28598"/>
        <a:ext cx="7069495" cy="794228"/>
      </dsp:txXfrm>
    </dsp:sp>
    <dsp:sp modelId="{6239D682-1C5F-496D-B86C-078B7DC0CE7B}">
      <dsp:nvSpPr>
        <dsp:cNvPr id="0" name=""/>
        <dsp:cNvSpPr/>
      </dsp:nvSpPr>
      <dsp:spPr>
        <a:xfrm>
          <a:off x="981343" y="2833"/>
          <a:ext cx="794228" cy="7942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26C8C-C876-459C-959B-48788B3852A5}">
      <dsp:nvSpPr>
        <dsp:cNvPr id="0" name=""/>
        <dsp:cNvSpPr/>
      </dsp:nvSpPr>
      <dsp:spPr>
        <a:xfrm rot="10800000">
          <a:off x="1145015" y="1034145"/>
          <a:ext cx="6048683" cy="794228"/>
        </a:xfrm>
        <a:prstGeom prst="homePlat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 проведения этапа Всероссийской олимпиады профессионального мастерства.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43572" y="1034145"/>
        <a:ext cx="5850126" cy="794228"/>
      </dsp:txXfrm>
    </dsp:sp>
    <dsp:sp modelId="{36C68B43-3834-457F-862C-EC23FE607892}">
      <dsp:nvSpPr>
        <dsp:cNvPr id="0" name=""/>
        <dsp:cNvSpPr/>
      </dsp:nvSpPr>
      <dsp:spPr>
        <a:xfrm>
          <a:off x="1035900" y="1034145"/>
          <a:ext cx="794228" cy="79422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8AC7E-F0BA-4624-9884-E94A2B03F91F}">
      <dsp:nvSpPr>
        <dsp:cNvPr id="0" name=""/>
        <dsp:cNvSpPr/>
      </dsp:nvSpPr>
      <dsp:spPr>
        <a:xfrm rot="10800000">
          <a:off x="946444" y="2044823"/>
          <a:ext cx="7056807" cy="794228"/>
        </a:xfrm>
        <a:prstGeom prst="homePlate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 ОКАЧЕСТВЕ ПОДГОТОВКИ УЧАСТНИКОВ  этапов Всероссийской олимпиады профессионального мастерства.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45001" y="2044823"/>
        <a:ext cx="6858250" cy="794228"/>
      </dsp:txXfrm>
    </dsp:sp>
    <dsp:sp modelId="{E836CAAE-695C-44ED-B5D2-07630B96D79F}">
      <dsp:nvSpPr>
        <dsp:cNvPr id="0" name=""/>
        <dsp:cNvSpPr/>
      </dsp:nvSpPr>
      <dsp:spPr>
        <a:xfrm>
          <a:off x="981343" y="2065457"/>
          <a:ext cx="794228" cy="79422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4FED3-1A44-41FA-8BEE-3457BAEF4BDC}">
      <dsp:nvSpPr>
        <dsp:cNvPr id="0" name=""/>
        <dsp:cNvSpPr/>
      </dsp:nvSpPr>
      <dsp:spPr>
        <a:xfrm rot="10800000">
          <a:off x="986580" y="3096769"/>
          <a:ext cx="6259929" cy="794228"/>
        </a:xfrm>
        <a:prstGeom prst="homePlat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СВЕДЕНИЯ ОБ УЧАСТИИ РАБОТОДАТЕЛЕЙ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85137" y="3096769"/>
        <a:ext cx="6061372" cy="794228"/>
      </dsp:txXfrm>
    </dsp:sp>
    <dsp:sp modelId="{2AFE5989-634D-4AEE-A2D9-16C087F3D184}">
      <dsp:nvSpPr>
        <dsp:cNvPr id="0" name=""/>
        <dsp:cNvSpPr/>
      </dsp:nvSpPr>
      <dsp:spPr>
        <a:xfrm>
          <a:off x="983089" y="3096769"/>
          <a:ext cx="794228" cy="79422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8616A-DE13-4968-A76B-1E29A163297A}">
      <dsp:nvSpPr>
        <dsp:cNvPr id="0" name=""/>
        <dsp:cNvSpPr/>
      </dsp:nvSpPr>
      <dsp:spPr>
        <a:xfrm rot="10800000">
          <a:off x="1018464" y="4130915"/>
          <a:ext cx="7084827" cy="794228"/>
        </a:xfrm>
        <a:prstGeom prst="homePlate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3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5.ОТЧЕТ О РЕЗУЛЬТАТАХ МОНИТОРИНГА ПУБЛИКАЦИЙ В СМИ о ходе и итогах регионального этапа Всероссийской олимпиады профессионального мастерства.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7021" y="4130915"/>
        <a:ext cx="6886270" cy="794228"/>
      </dsp:txXfrm>
    </dsp:sp>
    <dsp:sp modelId="{01D4E673-376A-4520-9DFD-14C5042390F0}">
      <dsp:nvSpPr>
        <dsp:cNvPr id="0" name=""/>
        <dsp:cNvSpPr/>
      </dsp:nvSpPr>
      <dsp:spPr>
        <a:xfrm>
          <a:off x="981343" y="4128081"/>
          <a:ext cx="794228" cy="79422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C02F6-7909-41B6-A7E5-EE7B681B4304}">
      <dsp:nvSpPr>
        <dsp:cNvPr id="0" name=""/>
        <dsp:cNvSpPr/>
      </dsp:nvSpPr>
      <dsp:spPr>
        <a:xfrm rot="10800000">
          <a:off x="1623021" y="2863"/>
          <a:ext cx="5364459" cy="1087292"/>
        </a:xfrm>
        <a:prstGeom prst="homePlat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6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мониторинга качества подготовки и проведения различных этапов олимпиад и конкурсов профессионального мастерства</a:t>
          </a:r>
          <a:endParaRPr lang="ru-RU" sz="1600" kern="1200" dirty="0"/>
        </a:p>
      </dsp:txBody>
      <dsp:txXfrm rot="10800000">
        <a:off x="1894844" y="2863"/>
        <a:ext cx="5092636" cy="1087292"/>
      </dsp:txXfrm>
    </dsp:sp>
    <dsp:sp modelId="{948A41C1-4A1D-4749-B918-A833A65D3678}">
      <dsp:nvSpPr>
        <dsp:cNvPr id="0" name=""/>
        <dsp:cNvSpPr/>
      </dsp:nvSpPr>
      <dsp:spPr>
        <a:xfrm>
          <a:off x="1079375" y="2863"/>
          <a:ext cx="1087292" cy="10872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48EFD-3030-4262-9C75-1F0473A997D2}">
      <dsp:nvSpPr>
        <dsp:cNvPr id="0" name=""/>
        <dsp:cNvSpPr/>
      </dsp:nvSpPr>
      <dsp:spPr>
        <a:xfrm rot="10800000">
          <a:off x="1720426" y="1436727"/>
          <a:ext cx="5113563" cy="1087292"/>
        </a:xfrm>
        <a:prstGeom prst="homePlate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6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Методическое  сопровождение проведения  начального, регионального и всероссийского этапов конкурсов и олимпиад профессионального мастерства</a:t>
          </a:r>
          <a:endParaRPr lang="ru-RU" sz="1600" kern="1200" dirty="0"/>
        </a:p>
      </dsp:txBody>
      <dsp:txXfrm rot="10800000">
        <a:off x="1992249" y="1436727"/>
        <a:ext cx="4841740" cy="1087292"/>
      </dsp:txXfrm>
    </dsp:sp>
    <dsp:sp modelId="{42707495-17D1-4795-A703-B4834DB0CC2A}">
      <dsp:nvSpPr>
        <dsp:cNvPr id="0" name=""/>
        <dsp:cNvSpPr/>
      </dsp:nvSpPr>
      <dsp:spPr>
        <a:xfrm>
          <a:off x="1142099" y="1414721"/>
          <a:ext cx="1087292" cy="10872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3B297-B488-46EF-BAAB-844E373468C6}">
      <dsp:nvSpPr>
        <dsp:cNvPr id="0" name=""/>
        <dsp:cNvSpPr/>
      </dsp:nvSpPr>
      <dsp:spPr>
        <a:xfrm rot="10800000">
          <a:off x="1623021" y="2826578"/>
          <a:ext cx="5364459" cy="1087292"/>
        </a:xfrm>
        <a:prstGeom prst="homePlat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6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проведения этапов Всероссийской олимпиады профессионального мастерства ПОО Московской области  </a:t>
          </a:r>
          <a:endParaRPr lang="ru-RU" sz="1600" kern="1200" dirty="0"/>
        </a:p>
      </dsp:txBody>
      <dsp:txXfrm rot="10800000">
        <a:off x="1894844" y="2826578"/>
        <a:ext cx="5092636" cy="1087292"/>
      </dsp:txXfrm>
    </dsp:sp>
    <dsp:sp modelId="{4561DDEE-9511-4720-87CB-660ADB67D8FD}">
      <dsp:nvSpPr>
        <dsp:cNvPr id="0" name=""/>
        <dsp:cNvSpPr/>
      </dsp:nvSpPr>
      <dsp:spPr>
        <a:xfrm>
          <a:off x="1079375" y="2826578"/>
          <a:ext cx="1087292" cy="10872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72AC9-E2B0-401D-9F42-3E31F475C81C}">
      <dsp:nvSpPr>
        <dsp:cNvPr id="0" name=""/>
        <dsp:cNvSpPr/>
      </dsp:nvSpPr>
      <dsp:spPr>
        <a:xfrm rot="10800000">
          <a:off x="1623021" y="4238435"/>
          <a:ext cx="5364459" cy="1087292"/>
        </a:xfrm>
        <a:prstGeom prst="homePlat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6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семинаров , </a:t>
          </a:r>
          <a:r>
            <a:rPr lang="ru-RU" sz="1600" kern="1200" dirty="0" err="1" smtClean="0"/>
            <a:t>вебинаров</a:t>
          </a:r>
          <a:r>
            <a:rPr lang="ru-RU" sz="1600" kern="1200" dirty="0" smtClean="0"/>
            <a:t>, круглых столов, консультаций по вопросам организации и методического сопровождения</a:t>
          </a:r>
          <a:endParaRPr lang="ru-RU" sz="1600" kern="1200" dirty="0"/>
        </a:p>
      </dsp:txBody>
      <dsp:txXfrm rot="10800000">
        <a:off x="1894844" y="4238435"/>
        <a:ext cx="5092636" cy="1087292"/>
      </dsp:txXfrm>
    </dsp:sp>
    <dsp:sp modelId="{D4D5C4C8-DDD3-4473-B3F6-C214ED6958FE}">
      <dsp:nvSpPr>
        <dsp:cNvPr id="0" name=""/>
        <dsp:cNvSpPr/>
      </dsp:nvSpPr>
      <dsp:spPr>
        <a:xfrm>
          <a:off x="1079375" y="4238435"/>
          <a:ext cx="1087292" cy="10872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2E53-CFEE-4918-9363-042DC7832F0F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33C6-B630-4E2F-840F-EF5BCA913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1200" b="1" dirty="0" smtClean="0"/>
              <a:t>18.00.00. ХИМИЧЕСКИЕ ТЕХНОЛОГИИ</a:t>
            </a:r>
          </a:p>
          <a:p>
            <a:pPr>
              <a:buNone/>
            </a:pPr>
            <a:r>
              <a:rPr lang="ru-RU" sz="1200" b="1" dirty="0" smtClean="0"/>
              <a:t>19.00.00. ПРОМЫШЛЕННАЯ ЭКОЛОГИЯ И БИОТЕХНОЛОГИИ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29.00.00. ТЕХНОЛОГИИ ЛЕГКОЙ ПРОМЫШЛЕННОСТИ</a:t>
            </a:r>
          </a:p>
          <a:p>
            <a:pPr>
              <a:buNone/>
            </a:pPr>
            <a:endParaRPr lang="ru-RU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33C6-B630-4E2F-840F-EF5BCA913B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3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1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35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6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697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3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2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6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6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6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3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4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6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3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reaolg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проведения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начального и регионального этапов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на площадках ПОО Московской области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86200"/>
            <a:ext cx="5112568" cy="17526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Пряничникова</a:t>
            </a:r>
            <a:r>
              <a:rPr lang="ru-RU" sz="2400" dirty="0" smtClean="0"/>
              <a:t> Ольга Николаевна</a:t>
            </a:r>
            <a:r>
              <a:rPr lang="ru-RU" dirty="0" smtClean="0"/>
              <a:t>,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ачальник </a:t>
            </a:r>
            <a:r>
              <a:rPr lang="ru-RU" sz="2000" dirty="0" smtClean="0"/>
              <a:t>программно-методического отдела, ЦРПО,  канд. </a:t>
            </a:r>
            <a:r>
              <a:rPr lang="ru-RU" sz="2000" dirty="0" err="1"/>
              <a:t>п</a:t>
            </a:r>
            <a:r>
              <a:rPr lang="ru-RU" sz="2000" dirty="0" err="1" smtClean="0"/>
              <a:t>ед</a:t>
            </a:r>
            <a:r>
              <a:rPr lang="ru-RU" sz="2000" dirty="0" smtClean="0"/>
              <a:t>. наук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973289"/>
              </p:ext>
            </p:extLst>
          </p:nvPr>
        </p:nvGraphicFramePr>
        <p:xfrm>
          <a:off x="0" y="0"/>
          <a:ext cx="9144000" cy="68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Колледж «Коломна»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15.00.00 Машиностроение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15.02.01 «Монтаж и техническая эксплуатация промышленного оборудования(по отраслям)»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15.02.07 «Автоматизация технологических процессов и производств»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15.02.08 «Технология машиностроения»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Губернский колледж 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44.00.00 образование и педагогические науки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44.02.01. «Дошкольное образование»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44.02.02 «Преподавание в начальных классах»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Автомобильно-дорожный колледж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Автомобильно-дорожный колледж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23.02.01. «Организация и управление на транспорте(по видам)»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23.02.03 «Техническое обслуживание  и ремонт автомобильного транспорта»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Авиационный техникум имени В.А. Казакова</a:t>
                      </a:r>
                    </a:p>
                    <a:p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11.00.00 электроника, радиотехника и системы связи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11.02.01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Радиоаппаратостроение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Щелковский колледж 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35.00.00 Сельское, лесное и рыбное хозяйство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35.02.12 «Садово-парковое и ландшафтное строительство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Красногорский колледж»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09.00.00 Информатика и вычислительная техника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09.02.01 «Компьютерные системы и комплексы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09.02.03 «Программирование в компьютерных системах»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09.02.04 «Информационные системы (по отраслям)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09.02.05 «Прикладная  информатика (по отраслям)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Луховицкий авиационный техникум</a:t>
                      </a:r>
                    </a:p>
                    <a:p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24.00.00 авиационная и ракетно-космическая техника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24.02.01 «Производство летательных аппаратов»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077509"/>
              </p:ext>
            </p:extLst>
          </p:nvPr>
        </p:nvGraphicFramePr>
        <p:xfrm>
          <a:off x="0" y="0"/>
          <a:ext cx="9144000" cy="710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0989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Орехово-Зуевский техникум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08.00.00 Техника и технология строительства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08.02.01 Строительство и эксплуатация зданий и сооружений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40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Орехово-Зуевский железнодорожный техникум им. В.И. Бондаренко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23.00.00 Техника и технология наземного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23.02.01 «Организация  перевозок и управление на транспорте (на железнодорожном транспорте)»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08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Университет «Дубна»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10.00.00 Информационная безопасность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10.02.01 «Организация и технология защиты информации»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5660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Ногинский колледж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38.00.00 Экономика и управления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38.02.01 «Экономика и бухгалтерский учет»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38.02.03 «Операционная деятельность в логистике»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38.02.05 «Товароведение и экспертиза качества потребительских товаров»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38.02.07 «Банковское дело»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Серпуховский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колледж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43.00.00 Сервис и туризм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43.02.11 Гостиничный сервис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43.02.10 Туризм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402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Электростальский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колледж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20.00.00 «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Техносферная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безопасность 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прибороустройство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20.02.02 «Защита в чрезвычайных ситуациях»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20.02.04 «Пожарная безопасность»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8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9512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документы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октября 2017г.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утверждении перечня олимпиад и иных интеллектуальных и творческих конкурсов , мероприятий, направленных на развитие интеллектуальных и творческих способностей, способностей к занятиям физической культурой и спортом, интересах научной (научно- исследовательской), творческой, физкультурно-спортивной деятельности, а также на пропаганду научных знаний, творческих и спортивных достижений,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2017/18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Письмо Департамента государственной политики в сфере подготовки рабочих кадров и ДПО «Об организации Всероссийской олимпиады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2018году»;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РЕГЛАМЕНТ организации и проведения начального и регионального этапов Всероссийской  олимпиады профессионального мастерства  обучающихся по специальностям среднего профессионального образования в Московской области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2018году;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6144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7986"/>
            <a:ext cx="6928340" cy="93886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Положению о региональном этапе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сероссийской олимпиады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8928992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положение (основания для разработки «Регламент»),  Цели и задачи регионального этапа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этапов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регионального этапа Всероссийской олимпиады;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регионального этапа Всероссийской олимпиады;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проведения регионального этапа Всероссийской олимпиады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(возраст до 25 лет, заявки направляются не позднее 5 дней до начала регионального этапа , п/п 4.1 к участию в региональном этапе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победитель и призеры начальных эт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апов,  указать наличие спецодежды;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для проведения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п/п 5.1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создается рабочая группа, группа разработчиков конкурсных заданий, жюри, апелляционная комиссия,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п/п 5.3. руководящие и педагогические работники, представители работодателей, профессиональных ассоциаций,  комплексные задания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задания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(регламент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п/п 2.2. – 2.8.  профессиональные комплексные задания размещаются за 15 дней до начала проведения регионального  этапа на официальном сайте ПОО,  за один день перед началом олимпиады в задания вносятся 30-40%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изменений).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6144" cy="10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документация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75963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9940"/>
            <a:ext cx="1296144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144" y="116632"/>
            <a:ext cx="7092280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 региональных и национальных конкурсов  и олимпиад  профессионального мастерства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89674"/>
              </p:ext>
            </p:extLst>
          </p:nvPr>
        </p:nvGraphicFramePr>
        <p:xfrm>
          <a:off x="609600" y="1268760"/>
          <a:ext cx="8066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9940"/>
            <a:ext cx="1296144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preaolga@yandex.ru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Crpo_mo@mail.ru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(905) 556-70-99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  проведения Всероссийской олимпиады профессионального мастерства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4699" y="2160588"/>
            <a:ext cx="4898214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10527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Цели и задачи  Всероссийской    олимпиады профессионального мастерства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наиболее одаренных и талантливых студентов, повышение качества профессионального образования специалистов среднего звена, дальнейшего совершенствования их профессиональной компетентности, реализации творческого потенциала обучающихся, повышение мотивации и творческой активности педагогических работников в рамках наставничества обучающихся.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240"/>
            <a:ext cx="1403648" cy="1219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3" y="3429000"/>
            <a:ext cx="36710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Всероссийской олимпиады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Проверка способности студентов к самостоятельной профессиональной деятельности, совершенствование умений эффективного решения профессиональных задач, развитие профессионального мышления, способности к анализу ошибок в профессиональной деятельности, стимулирование к профессиональному и личностному развитию, повышение интерес к будущей профессиональной деятельности;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конкурентоспособной среды в сфере СПО, повышение престижности специальностей СПО;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Обмен передовым педагогическим опытом в области СПО;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профессиональной ориентации граждан;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роли работодателей в обеспечение качества подготовки специалистов среднего звена;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Интеграция разработанного методического обеспечения Всероссийской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олимпиады,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том числе фондов оценочных средств ,в образовательный процесс.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240"/>
            <a:ext cx="1403648" cy="12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11247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– профильные направления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направление – это укрупненная группа специальностей среднего профессионального образования (УГС СПО)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НАПРАВЛЕНИЕ Всероссийской олимпиады включает одну или несколько специальностей  УГС СПО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этапа Всероссийской олимпиады по каждому профилю: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начальный- проводится на уровне ПОО и образовательных организаций высшего образования;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региональный- проводится на уровне субъекта РФ;</a:t>
            </a: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заключительный – проводится на всероссийском уровне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240"/>
            <a:ext cx="1403648" cy="12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10081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Примерный перечень профильных направлений Всероссийской олимпиады профессионального мастерства обучающихся СПО в 2018 г.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80729"/>
            <a:ext cx="8856984" cy="58326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08.00.00.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 ТЕХНОЛОГИЯ СТРОИТЕЛЬСТВА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09.00.00. ИНФОРМАТИКА И ВЫЧИСЛИТЕЛЬНАЯ ТЕХНИКА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10.00.00. ИНФОРМАЦИОННАЯ БЕЗОПАСНОСТЬ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11.00.00. ЭЛЕКТРОНИКА, РАДИОТЕХНИКА И СИСТЕМЫ СВЯЗИ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13.00.00. ЭЛЕКТРО – И ТЕПЛОЭНЕРГЕТИКА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15.00.00. МАШИНОСТРОЕНИЕ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20.00.00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ТРАНСФЕРНАЯ БЕЗОПАСНОСТЬ И ПРИРОДООБУСТРОЙСТВО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21.00.00. ПРИКЛАДНАЯ ГЕОЛОГИЯ , ГОРНОЕ ДЕЛО, НЕФТЕГАЗОВОЕ ДЕЛО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22.00..00. ТЕХНОЛОГИИ МАТЕРИАЛОВ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23.00.00. ТЕХНИКА И ТЕХНОЛОГИЯ НАЗЕМНОГО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26.00.00 ТЕХНИКА И ТЕХНОЛОГИЯ КОРАБЛЕСТРОЕНИЯ И ВОДНОГО ТРАНСПОРТА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24.00.00. АВИАЦИОННАЯ И РАКЕТНО-КОСМИЧЕСКАЯ ТЕХНИКА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31.00.00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МЕДИЦИНА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33.00.00 ФАРМАЦИЯ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34.00.00. СЕСТРИНСКОЕ ДЕЛО/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35.00.00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СЕЛЬСКОЕ , ЛЕСНОЕ И РЫБНОЕ ХОЗЯЙСТВО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36.00.00 ВЕТЕРИНАРИЯ И ЗООТЕХНИЯ 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38.00.00 ЭКОНОМИКА И УПРАВЛЕНИЕ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40.00.00 ЮРИСПРУДЕНЦИЯ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43.00.00. СЕРВИС И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44.00.00 ОБРАЗОВАНИЕ И ПЕДАГОГИЧЕСКИЕ НАУКИ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49.00.00 ФИЗИЧЕСКАЯ КУЛЬТУРА И СПОРТ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54.00.00 ИЗОБРАЗИТЕЛЬНОЕ И ПРИКЛАДНЫЕ ВИДЫ ИСКУССТВ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240"/>
            <a:ext cx="1403648" cy="121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45232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начального и регионального этапов Всероссийской олимпиады в Московской области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600200"/>
            <a:ext cx="41764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53650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3240"/>
            <a:ext cx="1547664" cy="143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076056" cy="47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40679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4355976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регионального этапа Всероссийской олимпиады профессионального мастерства в Московской области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054177"/>
              </p:ext>
            </p:extLst>
          </p:nvPr>
        </p:nvGraphicFramePr>
        <p:xfrm>
          <a:off x="1" y="1196976"/>
          <a:ext cx="9144000" cy="58599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71543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Аграрно-технологический техникум «Дубна»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35.02.07 «Механизация  сельского хозяйства»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35.02.07 «Механизация  сельского хозяйства»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543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Коломенский аграрный колледж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36.00.00 Ветеринария и зоотехния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36.02.01 Ветеринария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0022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Шатурский энергетический техникум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13.00.00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 теплоэнергетика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13.02.03 Электрические станции, сети и системы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13.02.06 релейная защита и автоматизация электроэнергетических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13.02.11 Техническая эксплуатация и обслуживание электрического и электромеханического оборудования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543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Государственный социально-гуманитарный университет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49.00.00 Физическая культура и спорт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49.02.01 Физическая культура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4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1106</TotalTime>
  <Words>1174</Words>
  <Application>Microsoft Office PowerPoint</Application>
  <PresentationFormat>Экран (4:3)</PresentationFormat>
  <Paragraphs>150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Организация проведения начального и регионального этапов Всероссийской олимпиады на площадках ПОО Московской области</vt:lpstr>
      <vt:lpstr>Нормативные документы  проведения Всероссийской олимпиады профессионального мастерства</vt:lpstr>
      <vt:lpstr>                   Цели и задачи  Всероссийской    олимпиады профессионального мастерства</vt:lpstr>
      <vt:lpstr>Задачи Всероссийской олимпиады</vt:lpstr>
      <vt:lpstr>Всероссийская олимпиада – профильные направления </vt:lpstr>
      <vt:lpstr>Примерный перечень профильных направлений Всероссийской олимпиады профессионального мастерства обучающихся СПО в 2018 г.</vt:lpstr>
      <vt:lpstr>Организация начального и регионального этапов Всероссийской олимпиады в Московской области</vt:lpstr>
      <vt:lpstr>Презентация PowerPoint</vt:lpstr>
      <vt:lpstr>ПЕРЕЧЕНЬ направлений регионального этапа Всероссийской олимпиады профессионального мастерства в Московской области </vt:lpstr>
      <vt:lpstr>Презентация PowerPoint</vt:lpstr>
      <vt:lpstr>Презентация PowerPoint</vt:lpstr>
      <vt:lpstr>Нормативные документы</vt:lpstr>
      <vt:lpstr>Требования к Положению о региональном этапе Всероссийской олимпиады</vt:lpstr>
      <vt:lpstr>Отчетная документация</vt:lpstr>
      <vt:lpstr>Организационно-методическое сопровождение региональных и национальных конкурсов  и олимпиад  профессионального мастерства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Оля</cp:lastModifiedBy>
  <cp:revision>126</cp:revision>
  <dcterms:created xsi:type="dcterms:W3CDTF">2015-09-28T12:25:52Z</dcterms:created>
  <dcterms:modified xsi:type="dcterms:W3CDTF">2018-02-05T20:49:54Z</dcterms:modified>
</cp:coreProperties>
</file>